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2" r:id="rId8"/>
    <p:sldId id="260" r:id="rId9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92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4354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0302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5672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6302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9050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99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0766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0337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3744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5380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5455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449B2-8098-1541-B91C-172567373265}" type="datetimeFigureOut">
              <a:rPr lang="fr-FR" smtClean="0"/>
              <a:t>14/11/2019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33E25-DBCC-C346-8D03-2465180771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3644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Diffraction par des structures périodiques	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fr-FR" dirty="0" smtClean="0"/>
              <a:t>Matthis CHAPON</a:t>
            </a:r>
          </a:p>
          <a:p>
            <a:pPr algn="l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5049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I. Diffraction par un ensemble de structures identiques</a:t>
            </a:r>
            <a:endParaRPr lang="fr-FR" dirty="0"/>
          </a:p>
        </p:txBody>
      </p:sp>
      <p:pic>
        <p:nvPicPr>
          <p:cNvPr id="4" name="Espace réservé du contenu 3" descr="Capture d’écran 2019-11-12 à 23.57.1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2" r="3862"/>
          <a:stretch>
            <a:fillRect/>
          </a:stretch>
        </p:blipFill>
        <p:spPr>
          <a:xfrm>
            <a:off x="457200" y="1817748"/>
            <a:ext cx="8229600" cy="4525963"/>
          </a:xfrm>
        </p:spPr>
      </p:pic>
      <p:sp>
        <p:nvSpPr>
          <p:cNvPr id="5" name="ZoneTexte 4"/>
          <p:cNvSpPr txBox="1"/>
          <p:nvPr/>
        </p:nvSpPr>
        <p:spPr>
          <a:xfrm>
            <a:off x="457200" y="1417638"/>
            <a:ext cx="4864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smtClean="0"/>
              <a:t>1) Cas général</a:t>
            </a:r>
            <a:endParaRPr lang="fr-FR" sz="2000" b="1" u="sng" dirty="0"/>
          </a:p>
        </p:txBody>
      </p:sp>
      <p:sp>
        <p:nvSpPr>
          <p:cNvPr id="7" name="Rectangle 6"/>
          <p:cNvSpPr/>
          <p:nvPr/>
        </p:nvSpPr>
        <p:spPr>
          <a:xfrm>
            <a:off x="406969" y="6383365"/>
            <a:ext cx="82798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u="sng" dirty="0" smtClean="0"/>
              <a:t>Diffraction par des structures réparties aléatoirement</a:t>
            </a:r>
            <a:r>
              <a:rPr lang="fr-FR" dirty="0" smtClean="0"/>
              <a:t>, </a:t>
            </a:r>
            <a:r>
              <a:rPr lang="fr-FR" i="1" dirty="0" smtClean="0"/>
              <a:t>Source: Cours de Clément </a:t>
            </a:r>
            <a:r>
              <a:rPr lang="fr-FR" i="1" dirty="0" err="1" smtClean="0"/>
              <a:t>Sayrin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202088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Capture d’écran 2019-11-13 à 00.00.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56" b="13056"/>
          <a:stretch>
            <a:fillRect/>
          </a:stretch>
        </p:blipFill>
        <p:spPr>
          <a:xfrm>
            <a:off x="457200" y="1343000"/>
            <a:ext cx="8229600" cy="4525963"/>
          </a:xfrm>
        </p:spPr>
      </p:pic>
      <p:sp>
        <p:nvSpPr>
          <p:cNvPr id="5" name="ZoneTexte 4"/>
          <p:cNvSpPr txBox="1"/>
          <p:nvPr/>
        </p:nvSpPr>
        <p:spPr>
          <a:xfrm>
            <a:off x="457200" y="420987"/>
            <a:ext cx="4864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smtClean="0"/>
              <a:t>2) Diffraction par un réseau plan de pas a:</a:t>
            </a:r>
            <a:endParaRPr lang="fr-FR" sz="2000" b="1" u="sng" dirty="0"/>
          </a:p>
        </p:txBody>
      </p:sp>
      <p:sp>
        <p:nvSpPr>
          <p:cNvPr id="6" name="Rectangle 5"/>
          <p:cNvSpPr/>
          <p:nvPr/>
        </p:nvSpPr>
        <p:spPr>
          <a:xfrm>
            <a:off x="796965" y="6383365"/>
            <a:ext cx="7403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u="sng" dirty="0" smtClean="0"/>
              <a:t>Schéma de la diffraction par un réseau plan</a:t>
            </a:r>
            <a:r>
              <a:rPr lang="fr-FR" dirty="0" smtClean="0"/>
              <a:t>, </a:t>
            </a:r>
            <a:r>
              <a:rPr lang="fr-FR" i="1" dirty="0" smtClean="0"/>
              <a:t>Source: Cours de Clément </a:t>
            </a:r>
            <a:r>
              <a:rPr lang="fr-FR" i="1" dirty="0" err="1" smtClean="0"/>
              <a:t>Sayrin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128931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 descr="Capture d’écran 2019-11-13 à 00.05.5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13" r="-20613"/>
          <a:stretch>
            <a:fillRect/>
          </a:stretch>
        </p:blipFill>
        <p:spPr>
          <a:xfrm>
            <a:off x="-578785" y="844852"/>
            <a:ext cx="10070729" cy="5538513"/>
          </a:xfrm>
        </p:spPr>
      </p:pic>
      <p:sp>
        <p:nvSpPr>
          <p:cNvPr id="7" name="ZoneTexte 6"/>
          <p:cNvSpPr txBox="1"/>
          <p:nvPr/>
        </p:nvSpPr>
        <p:spPr>
          <a:xfrm>
            <a:off x="457200" y="420987"/>
            <a:ext cx="4864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smtClean="0"/>
              <a:t> Figure de diffraction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796965" y="6383365"/>
            <a:ext cx="68027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u="sng" dirty="0" smtClean="0"/>
              <a:t>Figure de diffraction d’un réseau plan</a:t>
            </a:r>
            <a:r>
              <a:rPr lang="fr-FR" dirty="0" smtClean="0"/>
              <a:t>, </a:t>
            </a:r>
            <a:r>
              <a:rPr lang="fr-FR" i="1" dirty="0" smtClean="0"/>
              <a:t>Source: Cours de Clément </a:t>
            </a:r>
            <a:r>
              <a:rPr lang="fr-FR" i="1" dirty="0" err="1" smtClean="0"/>
              <a:t>Sayrin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3531297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 descr="IMAG2088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88" r="-888"/>
          <a:stretch>
            <a:fillRect/>
          </a:stretch>
        </p:blipFill>
        <p:spPr>
          <a:xfrm>
            <a:off x="457200" y="2018534"/>
            <a:ext cx="7468940" cy="4107629"/>
          </a:xfrm>
        </p:spPr>
      </p:pic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II. Etude spectrale de la source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457200" y="1469981"/>
            <a:ext cx="5266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smtClean="0"/>
              <a:t>2) Pouvoir de résolution</a:t>
            </a:r>
          </a:p>
        </p:txBody>
      </p:sp>
    </p:spTree>
    <p:extLst>
      <p:ext uri="{BB962C8B-B14F-4D97-AF65-F5344CB8AC3E}">
        <p14:creationId xmlns:p14="http://schemas.microsoft.com/office/powerpoint/2010/main" val="3301833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7200" y="1796962"/>
            <a:ext cx="5891349" cy="48104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III. Etude de la structure </a:t>
            </a:r>
            <a:r>
              <a:rPr lang="fr-FR" dirty="0" err="1" smtClean="0"/>
              <a:t>diffractante</a:t>
            </a:r>
            <a:endParaRPr lang="fr-FR" dirty="0"/>
          </a:p>
        </p:txBody>
      </p:sp>
      <p:pic>
        <p:nvPicPr>
          <p:cNvPr id="4" name="Espace réservé du contenu 3" descr="IMAG2075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511" r="-20511"/>
          <a:stretch>
            <a:fillRect/>
          </a:stretch>
        </p:blipFill>
        <p:spPr>
          <a:xfrm rot="21480000">
            <a:off x="-595197" y="1939188"/>
            <a:ext cx="8229600" cy="4525963"/>
          </a:xfrm>
        </p:spPr>
      </p:pic>
      <p:sp>
        <p:nvSpPr>
          <p:cNvPr id="5" name="ZoneTexte 4"/>
          <p:cNvSpPr txBox="1"/>
          <p:nvPr/>
        </p:nvSpPr>
        <p:spPr>
          <a:xfrm>
            <a:off x="457200" y="1269926"/>
            <a:ext cx="5266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smtClean="0"/>
              <a:t>2) Formulation de Bragg</a:t>
            </a:r>
            <a:endParaRPr lang="fr-FR" sz="2000" b="1" u="sng" dirty="0"/>
          </a:p>
        </p:txBody>
      </p:sp>
      <p:sp>
        <p:nvSpPr>
          <p:cNvPr id="6" name="ZoneTexte 5"/>
          <p:cNvSpPr txBox="1"/>
          <p:nvPr/>
        </p:nvSpPr>
        <p:spPr>
          <a:xfrm>
            <a:off x="6479177" y="1752176"/>
            <a:ext cx="221867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/>
              <a:t>Réflexion de Bragg à partir d’une famille de plan réticulaire </a:t>
            </a:r>
            <a:r>
              <a:rPr lang="fr-FR" dirty="0" smtClean="0"/>
              <a:t>Source: </a:t>
            </a:r>
            <a:r>
              <a:rPr lang="fr-FR" i="1" dirty="0" smtClean="0"/>
              <a:t>Physique des solides</a:t>
            </a:r>
            <a:r>
              <a:rPr lang="fr-FR" dirty="0" smtClean="0"/>
              <a:t>, N W. Ashcroft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3989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IMAG2076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" b="1105"/>
          <a:stretch>
            <a:fillRect/>
          </a:stretch>
        </p:blipFill>
        <p:spPr>
          <a:xfrm>
            <a:off x="457200" y="1214400"/>
            <a:ext cx="8229600" cy="4525963"/>
          </a:xfrm>
        </p:spPr>
      </p:pic>
      <p:sp>
        <p:nvSpPr>
          <p:cNvPr id="5" name="Rectangle 4"/>
          <p:cNvSpPr/>
          <p:nvPr/>
        </p:nvSpPr>
        <p:spPr>
          <a:xfrm>
            <a:off x="457199" y="704483"/>
            <a:ext cx="36586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 smtClean="0"/>
              <a:t>2) Formulation de Von Laue</a:t>
            </a:r>
          </a:p>
          <a:p>
            <a:endParaRPr lang="fr-FR" b="1" u="sng" dirty="0"/>
          </a:p>
        </p:txBody>
      </p:sp>
      <p:sp>
        <p:nvSpPr>
          <p:cNvPr id="6" name="ZoneTexte 5"/>
          <p:cNvSpPr txBox="1"/>
          <p:nvPr/>
        </p:nvSpPr>
        <p:spPr>
          <a:xfrm>
            <a:off x="457200" y="5740363"/>
            <a:ext cx="5218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/>
              <a:t>Rayons diffusés par deux centres diffuseurs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Source: </a:t>
            </a:r>
            <a:r>
              <a:rPr lang="fr-FR" i="1" dirty="0" smtClean="0"/>
              <a:t>Physique des solides</a:t>
            </a:r>
            <a:r>
              <a:rPr lang="fr-FR" dirty="0" smtClean="0"/>
              <a:t>, N W. Ashcroft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96948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IMAG2077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571" r="-29571"/>
          <a:stretch>
            <a:fillRect/>
          </a:stretch>
        </p:blipFill>
        <p:spPr>
          <a:xfrm>
            <a:off x="-652138" y="1600200"/>
            <a:ext cx="8229600" cy="4525963"/>
          </a:xfrm>
        </p:spPr>
      </p:pic>
      <p:sp>
        <p:nvSpPr>
          <p:cNvPr id="5" name="Rectangle 4"/>
          <p:cNvSpPr/>
          <p:nvPr/>
        </p:nvSpPr>
        <p:spPr>
          <a:xfrm>
            <a:off x="832515" y="669514"/>
            <a:ext cx="2227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/>
              <a:t>Construction d’Ewald</a:t>
            </a:r>
            <a:endParaRPr lang="fr-FR" b="1" u="sng" dirty="0"/>
          </a:p>
        </p:txBody>
      </p:sp>
      <p:sp>
        <p:nvSpPr>
          <p:cNvPr id="6" name="ZoneTexte 5"/>
          <p:cNvSpPr txBox="1"/>
          <p:nvPr/>
        </p:nvSpPr>
        <p:spPr>
          <a:xfrm>
            <a:off x="6479177" y="1752176"/>
            <a:ext cx="22186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Source: </a:t>
            </a:r>
            <a:r>
              <a:rPr lang="fr-FR" i="1" dirty="0" smtClean="0"/>
              <a:t>Physique des solides</a:t>
            </a:r>
            <a:r>
              <a:rPr lang="fr-FR" dirty="0" smtClean="0"/>
              <a:t>, N W. Ashcroft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8935917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144</Words>
  <Application>Microsoft Office PowerPoint</Application>
  <PresentationFormat>Affichage à l'écran (4:3)</PresentationFormat>
  <Paragraphs>18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1" baseType="lpstr">
      <vt:lpstr>Arial</vt:lpstr>
      <vt:lpstr>Calibri</vt:lpstr>
      <vt:lpstr>Thème Office</vt:lpstr>
      <vt:lpstr>Diffraction par des structures périodiques </vt:lpstr>
      <vt:lpstr>I. Diffraction par un ensemble de structures identiques</vt:lpstr>
      <vt:lpstr>Présentation PowerPoint</vt:lpstr>
      <vt:lpstr>Présentation PowerPoint</vt:lpstr>
      <vt:lpstr>II. Etude spectrale de la source</vt:lpstr>
      <vt:lpstr>III. Etude de la structure diffractante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Diffraction par des structures périodiques </dc:title>
  <dc:creator>matthis chapon</dc:creator>
  <cp:lastModifiedBy>Etudiants</cp:lastModifiedBy>
  <cp:revision>9</cp:revision>
  <dcterms:created xsi:type="dcterms:W3CDTF">2019-11-12T22:54:40Z</dcterms:created>
  <dcterms:modified xsi:type="dcterms:W3CDTF">2019-11-14T13:16:03Z</dcterms:modified>
</cp:coreProperties>
</file>

<file path=docProps/thumbnail.jpeg>
</file>